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256" r:id="rId3"/>
    <p:sldId id="336" r:id="rId5"/>
    <p:sldId id="339" r:id="rId6"/>
    <p:sldId id="361" r:id="rId7"/>
    <p:sldId id="349" r:id="rId8"/>
    <p:sldId id="375" r:id="rId9"/>
    <p:sldId id="350" r:id="rId10"/>
    <p:sldId id="351" r:id="rId11"/>
    <p:sldId id="376" r:id="rId12"/>
    <p:sldId id="374" r:id="rId13"/>
    <p:sldId id="355" r:id="rId14"/>
    <p:sldId id="377" r:id="rId15"/>
    <p:sldId id="356" r:id="rId16"/>
    <p:sldId id="340" r:id="rId17"/>
    <p:sldId id="386" r:id="rId1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606A"/>
    <a:srgbClr val="D3581E"/>
    <a:srgbClr val="FFFFFF"/>
    <a:srgbClr val="FB452E"/>
    <a:srgbClr val="F76B3E"/>
    <a:srgbClr val="743127"/>
    <a:srgbClr val="59699D"/>
    <a:srgbClr val="FA402C"/>
    <a:srgbClr val="F28C8A"/>
    <a:srgbClr val="E949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168" y="96"/>
      </p:cViewPr>
      <p:guideLst>
        <p:guide orient="horz" pos="2026"/>
        <p:guide pos="3499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tags" Target="../tags/tag61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2" Type="http://schemas.openxmlformats.org/officeDocument/2006/relationships/notesSlide" Target="../notesSlides/notesSlide10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63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0" Type="http://schemas.openxmlformats.org/officeDocument/2006/relationships/notesSlide" Target="../notesSlides/notesSlide11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4" Type="http://schemas.openxmlformats.org/officeDocument/2006/relationships/notesSlide" Target="../notesSlides/notesSlide13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83.xml"/><Relationship Id="rId11" Type="http://schemas.openxmlformats.org/officeDocument/2006/relationships/image" Target="../media/image1.jpeg"/><Relationship Id="rId10" Type="http://schemas.openxmlformats.org/officeDocument/2006/relationships/tags" Target="../tags/tag82.xml"/><Relationship Id="rId1" Type="http://schemas.openxmlformats.org/officeDocument/2006/relationships/tags" Target="../tags/tag73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3" Type="http://schemas.openxmlformats.org/officeDocument/2006/relationships/notesSlide" Target="../notesSlides/notesSlide14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93.xml"/><Relationship Id="rId10" Type="http://schemas.openxmlformats.org/officeDocument/2006/relationships/tags" Target="../tags/tag92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0" Type="http://schemas.openxmlformats.org/officeDocument/2006/relationships/notesSlide" Target="../notesSlides/notesSlide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26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2" Type="http://schemas.openxmlformats.org/officeDocument/2006/relationships/notesSlide" Target="../notesSlides/notesSlide7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41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microsoft.com/office/2007/relationships/hdphoto" Target="../media/image3.png"/><Relationship Id="rId15" Type="http://schemas.openxmlformats.org/officeDocument/2006/relationships/notesSlide" Target="../notesSlides/notesSlide8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背景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2230" y="-9525"/>
            <a:ext cx="12258675" cy="686752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46405" y="550228"/>
            <a:ext cx="11241405" cy="5748020"/>
          </a:xfrm>
          <a:prstGeom prst="rect">
            <a:avLst/>
          </a:prstGeom>
          <a:solidFill>
            <a:srgbClr val="FB452E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2598420" y="2426335"/>
            <a:ext cx="8277225" cy="1563370"/>
          </a:xfrm>
        </p:spPr>
        <p:txBody>
          <a:bodyPr>
            <a:normAutofit/>
          </a:bodyPr>
          <a:lstStyle/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5600" dirty="0">
                <a:solidFill>
                  <a:schemeClr val="bg1"/>
                </a:solidFill>
                <a:effectLst/>
                <a:latin typeface="黑体" panose="02010609060101010101" charset="-122"/>
                <a:ea typeface="黑体" panose="02010609060101010101" charset="-122"/>
                <a:sym typeface="+mn-ea"/>
              </a:rPr>
              <a:t>毕业设计毕业论文答辩</a:t>
            </a:r>
            <a:endParaRPr lang="zh-CN" altLang="zh-CN" sz="5600" dirty="0">
              <a:solidFill>
                <a:schemeClr val="bg1"/>
              </a:solidFill>
              <a:effectLst/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4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415030" y="4998720"/>
            <a:ext cx="2526030" cy="702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en-US" sz="2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答辩人：</a:t>
            </a:r>
            <a:r>
              <a:rPr lang="en-US" altLang="zh-CN" sz="2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xxx</a:t>
            </a:r>
            <a:endParaRPr lang="en-US" altLang="zh-CN" sz="2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5764530" y="5013325"/>
            <a:ext cx="3808095" cy="673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en-US" sz="2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时间：</a:t>
            </a:r>
            <a:r>
              <a:rPr lang="en-US" altLang="zh-CN" sz="2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2019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年</a:t>
            </a:r>
            <a:r>
              <a:rPr lang="en-US" altLang="zh-CN" sz="2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xx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月</a:t>
            </a:r>
            <a:r>
              <a:rPr lang="en-US" altLang="zh-CN" sz="2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xx</a:t>
            </a:r>
            <a:r>
              <a:rPr lang="zh-CN" altLang="en-US" sz="2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日</a:t>
            </a:r>
            <a:endParaRPr lang="zh-CN" altLang="en-US" sz="2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3" name="副标题 2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041650" y="3858895"/>
            <a:ext cx="6112510" cy="10890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  <a:spcBef>
                <a:spcPts val="0"/>
              </a:spcBef>
            </a:pPr>
            <a:r>
              <a:rPr lang="zh-CN" altLang="zh-CN" sz="14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</a:t>
            </a:r>
            <a:endParaRPr lang="zh-CN" altLang="zh-CN" sz="14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</a:pPr>
            <a:endParaRPr lang="zh-CN" altLang="zh-CN" sz="14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custDataLst>
      <p:tags r:id="rId6"/>
    </p:custData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背景"/>
          <p:cNvPicPr>
            <a:picLocks noChangeAspect="1"/>
          </p:cNvPicPr>
          <p:nvPr/>
        </p:nvPicPr>
        <p:blipFill>
          <a:blip r:embed="rId1"/>
          <a:srcRect t="70457"/>
          <a:stretch>
            <a:fillRect/>
          </a:stretch>
        </p:blipFill>
        <p:spPr>
          <a:xfrm>
            <a:off x="-1270" y="4829175"/>
            <a:ext cx="12195175" cy="20288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331075" y="589280"/>
            <a:ext cx="3384550" cy="5842000"/>
          </a:xfrm>
          <a:prstGeom prst="rect">
            <a:avLst/>
          </a:prstGeom>
          <a:solidFill>
            <a:srgbClr val="FB452E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22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820025" y="107061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3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820025" y="1530985"/>
            <a:ext cx="2765425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7632065" y="1269365"/>
            <a:ext cx="149860" cy="1498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7820025" y="2417445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7" name="副标题 2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7820025" y="2877820"/>
            <a:ext cx="2765425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7632065" y="2616200"/>
            <a:ext cx="149860" cy="1498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5" name="副标题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7820025" y="394335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6" name="副标题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7820025" y="4403725"/>
            <a:ext cx="2765425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7632065" y="4142105"/>
            <a:ext cx="149860" cy="1498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" name="副标题 2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1374775" y="1762760"/>
            <a:ext cx="3528695" cy="7575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3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3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1374775" y="2505710"/>
            <a:ext cx="5297805" cy="11652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4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 点击此处输入文本内容 点击此处输入文本内容 点击此处输入文本内容</a:t>
            </a:r>
            <a:endParaRPr lang="zh-CN" altLang="zh-CN" sz="14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custDataLst>
      <p:tags r:id="rId10"/>
    </p:custData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背景"/>
          <p:cNvPicPr>
            <a:picLocks noChangeAspect="1"/>
          </p:cNvPicPr>
          <p:nvPr/>
        </p:nvPicPr>
        <p:blipFill>
          <a:blip r:embed="rId1"/>
          <a:srcRect l="49568"/>
          <a:stretch>
            <a:fillRect/>
          </a:stretch>
        </p:blipFill>
        <p:spPr>
          <a:xfrm>
            <a:off x="6045835" y="-9525"/>
            <a:ext cx="6150610" cy="68675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77838" y="550228"/>
            <a:ext cx="11241405" cy="5748020"/>
          </a:xfrm>
          <a:prstGeom prst="rect">
            <a:avLst/>
          </a:prstGeom>
          <a:solidFill>
            <a:srgbClr val="FB452E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28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403975" y="232918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9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403975" y="2789555"/>
            <a:ext cx="4587875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</a:pP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2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6403975" y="3472815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3" name="副标题 2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6404610" y="3933190"/>
            <a:ext cx="4587240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</a:pP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1965960" y="2185670"/>
            <a:ext cx="3528695" cy="7575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3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3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8" name="副标题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1966595" y="3021965"/>
            <a:ext cx="3705225" cy="24079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4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 点击此处输入文本内容 点击此处输入文本内容 点击此处输入文本内容</a:t>
            </a:r>
            <a:endParaRPr lang="zh-CN" altLang="zh-CN" sz="14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66520" y="1729105"/>
            <a:ext cx="9818370" cy="3463290"/>
          </a:xfrm>
          <a:prstGeom prst="rect">
            <a:avLst/>
          </a:prstGeom>
          <a:noFill/>
          <a:ln w="22225">
            <a:solidFill>
              <a:schemeClr val="bg1"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</p:spTree>
    <p:custDataLst>
      <p:tags r:id="rId8"/>
    </p:custData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背景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9525"/>
            <a:ext cx="12195810" cy="68675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77838" y="550228"/>
            <a:ext cx="11241405" cy="5748020"/>
          </a:xfrm>
          <a:prstGeom prst="rect">
            <a:avLst/>
          </a:prstGeom>
          <a:solidFill>
            <a:srgbClr val="FB452E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9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4203383" y="2973705"/>
            <a:ext cx="3864610" cy="9099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48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点击输入标题</a:t>
            </a:r>
            <a:endParaRPr lang="zh-CN" altLang="zh-CN" sz="48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691573" y="2413635"/>
            <a:ext cx="4813935" cy="2320925"/>
          </a:xfrm>
          <a:prstGeom prst="rect">
            <a:avLst/>
          </a:prstGeom>
          <a:noFill/>
          <a:ln w="22225">
            <a:solidFill>
              <a:schemeClr val="bg1"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cxnSp>
        <p:nvCxnSpPr>
          <p:cNvPr id="17" name="直接连接符 16"/>
          <p:cNvCxnSpPr/>
          <p:nvPr/>
        </p:nvCxnSpPr>
        <p:spPr>
          <a:xfrm>
            <a:off x="5799455" y="2935605"/>
            <a:ext cx="6731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5799455" y="4192905"/>
            <a:ext cx="67310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5018088" y="-9525"/>
            <a:ext cx="0" cy="2359025"/>
          </a:xfrm>
          <a:prstGeom prst="straightConnector1">
            <a:avLst/>
          </a:prstGeom>
          <a:ln w="2222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7177088" y="-9525"/>
            <a:ext cx="0" cy="2359025"/>
          </a:xfrm>
          <a:prstGeom prst="straightConnector1">
            <a:avLst/>
          </a:prstGeom>
          <a:ln w="2222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副标题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3564255" y="2112645"/>
            <a:ext cx="21189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9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3564255" y="2623820"/>
            <a:ext cx="2251710" cy="2029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 点击此处输入文本内容</a:t>
            </a: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</a:pP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1172210" y="306070"/>
            <a:ext cx="3528695" cy="7575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3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3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5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3564255" y="4258945"/>
            <a:ext cx="21189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7" name="副标题 2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564255" y="4770120"/>
            <a:ext cx="2251710" cy="2029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 点击此处输入文本内容</a:t>
            </a: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</a:pP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1" name="副标题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8745855" y="2112645"/>
            <a:ext cx="21189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2" name="副标题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8745855" y="2623820"/>
            <a:ext cx="2251710" cy="2029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 点击此处输入文本内容</a:t>
            </a: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</a:pP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8745855" y="4258945"/>
            <a:ext cx="21189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7" name="副标题 2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8745855" y="4770120"/>
            <a:ext cx="2251710" cy="2029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 点击此处输入文本内容</a:t>
            </a: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</a:pP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9" name="副标题 2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1172210" y="1012190"/>
            <a:ext cx="9932035" cy="7708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4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 点击此处输入文本内容 点击此处输入文本内容 点击此处输入文本内容</a:t>
            </a:r>
            <a:endParaRPr lang="zh-CN" altLang="zh-CN" sz="14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pic>
        <p:nvPicPr>
          <p:cNvPr id="8" name="图片 7" descr="背景"/>
          <p:cNvPicPr>
            <a:picLocks noChangeAspect="1"/>
          </p:cNvPicPr>
          <p:nvPr/>
        </p:nvPicPr>
        <p:blipFill>
          <a:blip r:embed="rId11"/>
          <a:srcRect l="49568" t="4010" r="25029" b="52575"/>
          <a:stretch>
            <a:fillRect/>
          </a:stretch>
        </p:blipFill>
        <p:spPr>
          <a:xfrm>
            <a:off x="1484630" y="2273935"/>
            <a:ext cx="1850390" cy="1780540"/>
          </a:xfrm>
          <a:prstGeom prst="rect">
            <a:avLst/>
          </a:prstGeom>
        </p:spPr>
      </p:pic>
      <p:pic>
        <p:nvPicPr>
          <p:cNvPr id="9" name="图片 8" descr="背景"/>
          <p:cNvPicPr>
            <a:picLocks noChangeAspect="1"/>
          </p:cNvPicPr>
          <p:nvPr/>
        </p:nvPicPr>
        <p:blipFill>
          <a:blip r:embed="rId11"/>
          <a:srcRect l="49568" t="4010" r="25029" b="52575"/>
          <a:stretch>
            <a:fillRect/>
          </a:stretch>
        </p:blipFill>
        <p:spPr>
          <a:xfrm>
            <a:off x="1484630" y="4404360"/>
            <a:ext cx="1850390" cy="1780540"/>
          </a:xfrm>
          <a:prstGeom prst="rect">
            <a:avLst/>
          </a:prstGeom>
        </p:spPr>
      </p:pic>
      <p:pic>
        <p:nvPicPr>
          <p:cNvPr id="14" name="图片 13" descr="背景"/>
          <p:cNvPicPr>
            <a:picLocks noChangeAspect="1"/>
          </p:cNvPicPr>
          <p:nvPr/>
        </p:nvPicPr>
        <p:blipFill>
          <a:blip r:embed="rId11"/>
          <a:srcRect l="49568" t="4010" r="25029" b="52575"/>
          <a:stretch>
            <a:fillRect/>
          </a:stretch>
        </p:blipFill>
        <p:spPr>
          <a:xfrm>
            <a:off x="6666230" y="2273935"/>
            <a:ext cx="1850390" cy="1780540"/>
          </a:xfrm>
          <a:prstGeom prst="rect">
            <a:avLst/>
          </a:prstGeom>
        </p:spPr>
      </p:pic>
      <p:pic>
        <p:nvPicPr>
          <p:cNvPr id="16" name="图片 15" descr="背景"/>
          <p:cNvPicPr>
            <a:picLocks noChangeAspect="1"/>
          </p:cNvPicPr>
          <p:nvPr/>
        </p:nvPicPr>
        <p:blipFill>
          <a:blip r:embed="rId11"/>
          <a:srcRect l="49568" t="4010" r="25029" b="52575"/>
          <a:stretch>
            <a:fillRect/>
          </a:stretch>
        </p:blipFill>
        <p:spPr>
          <a:xfrm>
            <a:off x="6666230" y="4404360"/>
            <a:ext cx="1850390" cy="178054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背景"/>
          <p:cNvPicPr>
            <a:picLocks noChangeAspect="1"/>
          </p:cNvPicPr>
          <p:nvPr/>
        </p:nvPicPr>
        <p:blipFill>
          <a:blip r:embed="rId1"/>
          <a:srcRect l="12725" t="31586" r="51572" b="44531"/>
          <a:stretch>
            <a:fillRect/>
          </a:stretch>
        </p:blipFill>
        <p:spPr>
          <a:xfrm>
            <a:off x="1550035" y="3987165"/>
            <a:ext cx="4356100" cy="1640205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1546225" y="3987165"/>
            <a:ext cx="4360545" cy="1637665"/>
          </a:xfrm>
          <a:prstGeom prst="rect">
            <a:avLst/>
          </a:prstGeom>
          <a:solidFill>
            <a:srgbClr val="FB452E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pic>
        <p:nvPicPr>
          <p:cNvPr id="12" name="图片 11" descr="背景"/>
          <p:cNvPicPr>
            <a:picLocks noChangeAspect="1"/>
          </p:cNvPicPr>
          <p:nvPr/>
        </p:nvPicPr>
        <p:blipFill>
          <a:blip r:embed="rId1"/>
          <a:srcRect l="12725" t="31586" r="51572" b="44531"/>
          <a:stretch>
            <a:fillRect/>
          </a:stretch>
        </p:blipFill>
        <p:spPr>
          <a:xfrm>
            <a:off x="6112510" y="2163445"/>
            <a:ext cx="4469765" cy="1640205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6108065" y="2163445"/>
            <a:ext cx="4474845" cy="1637665"/>
          </a:xfrm>
          <a:prstGeom prst="rect">
            <a:avLst/>
          </a:prstGeom>
          <a:solidFill>
            <a:srgbClr val="FB452E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pic>
        <p:nvPicPr>
          <p:cNvPr id="8" name="图片 7" descr="背景"/>
          <p:cNvPicPr>
            <a:picLocks noChangeAspect="1"/>
          </p:cNvPicPr>
          <p:nvPr/>
        </p:nvPicPr>
        <p:blipFill>
          <a:blip r:embed="rId1"/>
          <a:srcRect l="12725" t="31586" r="51572" b="44531"/>
          <a:stretch>
            <a:fillRect/>
          </a:stretch>
        </p:blipFill>
        <p:spPr>
          <a:xfrm>
            <a:off x="6108065" y="3984625"/>
            <a:ext cx="4469765" cy="1640205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6103620" y="3984625"/>
            <a:ext cx="4474845" cy="1637665"/>
          </a:xfrm>
          <a:prstGeom prst="rect">
            <a:avLst/>
          </a:prstGeom>
          <a:solidFill>
            <a:srgbClr val="FB452E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pic>
        <p:nvPicPr>
          <p:cNvPr id="2" name="图片 1" descr="背景"/>
          <p:cNvPicPr>
            <a:picLocks noChangeAspect="1"/>
          </p:cNvPicPr>
          <p:nvPr/>
        </p:nvPicPr>
        <p:blipFill>
          <a:blip r:embed="rId1"/>
          <a:srcRect l="12725" t="31586" r="51572" b="44531"/>
          <a:stretch>
            <a:fillRect/>
          </a:stretch>
        </p:blipFill>
        <p:spPr>
          <a:xfrm>
            <a:off x="1552575" y="2160905"/>
            <a:ext cx="4354195" cy="164020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563370" y="2162175"/>
            <a:ext cx="4361180" cy="1637665"/>
          </a:xfrm>
          <a:prstGeom prst="rect">
            <a:avLst/>
          </a:prstGeom>
          <a:solidFill>
            <a:srgbClr val="FB452E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14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757680" y="231267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1757680" y="2782570"/>
            <a:ext cx="3794760" cy="8807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</a:pP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6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760220" y="414401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9" name="副标题 2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1760220" y="4614545"/>
            <a:ext cx="3794760" cy="8807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</a:pP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5" name="副标题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6735445" y="2312035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6" name="副标题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6732905" y="2782570"/>
            <a:ext cx="3794760" cy="8807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</a:pP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8" name="副标题 2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6735445" y="414401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9" name="副标题 2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6735445" y="4614545"/>
            <a:ext cx="3794760" cy="8807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</a:pP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1" name="副标题 2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4869180" y="1080135"/>
            <a:ext cx="3232785" cy="5746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8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8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背景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2230" y="-9525"/>
            <a:ext cx="12258675" cy="686752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46405" y="550228"/>
            <a:ext cx="11241405" cy="5748020"/>
          </a:xfrm>
          <a:prstGeom prst="rect">
            <a:avLst/>
          </a:prstGeom>
          <a:solidFill>
            <a:srgbClr val="FB452E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2469198" y="2712085"/>
            <a:ext cx="7192010" cy="1563370"/>
          </a:xfrm>
        </p:spPr>
        <p:txBody>
          <a:bodyPr>
            <a:normAutofit/>
          </a:bodyPr>
          <a:lstStyle/>
          <a:p>
            <a:pPr algn="dist">
              <a:lnSpc>
                <a:spcPct val="130000"/>
              </a:lnSpc>
              <a:spcBef>
                <a:spcPts val="0"/>
              </a:spcBef>
            </a:pPr>
            <a:r>
              <a:rPr lang="zh-CN" altLang="zh-CN" sz="5600" dirty="0">
                <a:solidFill>
                  <a:schemeClr val="bg1"/>
                </a:solidFill>
                <a:effectLst/>
                <a:latin typeface="黑体" panose="02010609060101010101" charset="-122"/>
                <a:ea typeface="黑体" panose="02010609060101010101" charset="-122"/>
                <a:sym typeface="+mn-ea"/>
              </a:rPr>
              <a:t>感谢您的聆听</a:t>
            </a:r>
            <a:endParaRPr lang="zh-CN" altLang="zh-CN" sz="5600" dirty="0">
              <a:solidFill>
                <a:schemeClr val="bg1"/>
              </a:solidFill>
              <a:effectLst/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3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039745" y="4144645"/>
            <a:ext cx="6112510" cy="10890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  <a:spcBef>
                <a:spcPts val="0"/>
              </a:spcBef>
            </a:pPr>
            <a:r>
              <a:rPr lang="zh-CN" altLang="zh-CN" sz="14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</a:t>
            </a:r>
            <a:endParaRPr lang="zh-CN" altLang="zh-CN" sz="14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</a:pPr>
            <a:endParaRPr lang="zh-CN" altLang="zh-CN" sz="14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2522220" y="2139315"/>
            <a:ext cx="7147560" cy="9156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130000"/>
              </a:lnSpc>
              <a:spcBef>
                <a:spcPts val="0"/>
              </a:spcBef>
            </a:pPr>
            <a:r>
              <a:rPr lang="en-US" altLang="zh-CN" sz="3600" dirty="0">
                <a:solidFill>
                  <a:schemeClr val="bg1"/>
                </a:solidFill>
                <a:effectLst/>
                <a:latin typeface="黑体" panose="02010609060101010101" charset="-122"/>
                <a:ea typeface="黑体" panose="02010609060101010101" charset="-122"/>
                <a:cs typeface="+mj-lt"/>
                <a:sym typeface="+mn-ea"/>
              </a:rPr>
              <a:t>Thank You For Your Listening</a:t>
            </a:r>
            <a:endParaRPr lang="en-US" altLang="zh-CN" sz="3600" dirty="0">
              <a:solidFill>
                <a:schemeClr val="bg1"/>
              </a:solidFill>
              <a:effectLst/>
              <a:latin typeface="黑体" panose="02010609060101010101" charset="-122"/>
              <a:ea typeface="黑体" panose="02010609060101010101" charset="-122"/>
              <a:cs typeface="+mj-lt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背景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2230" y="-9525"/>
            <a:ext cx="12258675" cy="68675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46405" y="550228"/>
            <a:ext cx="11241405" cy="5748020"/>
          </a:xfrm>
          <a:prstGeom prst="rect">
            <a:avLst/>
          </a:prstGeom>
          <a:solidFill>
            <a:srgbClr val="FB452E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2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472998" y="2551430"/>
            <a:ext cx="3127375" cy="6438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8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点击输入标题</a:t>
            </a:r>
            <a:endParaRPr lang="zh-CN" altLang="zh-CN" sz="28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7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472998" y="3310890"/>
            <a:ext cx="3127375" cy="6438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8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点击输入标题</a:t>
            </a:r>
            <a:endParaRPr lang="zh-CN" altLang="zh-CN" sz="28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8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7472998" y="4070350"/>
            <a:ext cx="3127375" cy="6438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8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点击输入标题</a:t>
            </a:r>
            <a:endParaRPr lang="zh-CN" altLang="zh-CN" sz="28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1" name="副标题 2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7472998" y="4829810"/>
            <a:ext cx="3127375" cy="6438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8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点击输入标题</a:t>
            </a:r>
            <a:endParaRPr lang="zh-CN" altLang="zh-CN" sz="28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1998980" y="2551430"/>
            <a:ext cx="3723005" cy="1363345"/>
          </a:xfrm>
        </p:spPr>
        <p:txBody>
          <a:bodyPr vert="horz">
            <a:normAutofit/>
          </a:bodyPr>
          <a:lstStyle/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5400" dirty="0">
                <a:solidFill>
                  <a:schemeClr val="bg1"/>
                </a:solidFill>
                <a:effectLst/>
                <a:latin typeface="黑体" panose="02010609060101010101" charset="-122"/>
                <a:ea typeface="黑体" panose="02010609060101010101" charset="-122"/>
                <a:sym typeface="+mn-ea"/>
              </a:rPr>
              <a:t>目 录</a:t>
            </a:r>
            <a:endParaRPr lang="zh-CN" altLang="zh-CN" sz="5400" dirty="0">
              <a:solidFill>
                <a:schemeClr val="bg1"/>
              </a:solidFill>
              <a:effectLst/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6" name="副标题 2"/>
          <p:cNvSpPr>
            <a:spLocks noGrp="1"/>
          </p:cNvSpPr>
          <p:nvPr>
            <p:custDataLst>
              <p:tags r:id="rId7"/>
            </p:custDataLst>
          </p:nvPr>
        </p:nvSpPr>
        <p:spPr>
          <a:xfrm rot="16200000">
            <a:off x="3804603" y="2544445"/>
            <a:ext cx="1055370" cy="2506980"/>
          </a:xfrm>
          <a:prstGeom prst="rect">
            <a:avLst/>
          </a:prstGeom>
          <a:ln>
            <a:noFill/>
          </a:ln>
        </p:spPr>
        <p:txBody>
          <a:bodyPr vert="eaVert" lIns="91440" tIns="45720" rIns="91440" bIns="45720" rtlCol="0">
            <a:normAutofit/>
            <a:scene3d>
              <a:camera prst="orthographicFront"/>
              <a:lightRig rig="threePt" dir="t"/>
            </a:scene3d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130000"/>
              </a:lnSpc>
              <a:spcBef>
                <a:spcPts val="0"/>
              </a:spcBef>
            </a:pPr>
            <a:r>
              <a:rPr lang="en-US" altLang="zh-CN" sz="32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+mj-lt"/>
                <a:sym typeface="+mn-ea"/>
              </a:rPr>
              <a:t>CONTENT</a:t>
            </a:r>
            <a:endParaRPr lang="en-US" altLang="zh-CN" sz="3200" b="1" dirty="0">
              <a:solidFill>
                <a:schemeClr val="bg1"/>
              </a:solidFill>
              <a:effectLst/>
              <a:latin typeface="黑体" panose="02010609060101010101" charset="-122"/>
              <a:ea typeface="黑体" panose="02010609060101010101" charset="-122"/>
              <a:cs typeface="+mj-lt"/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849120" y="2110740"/>
            <a:ext cx="4129405" cy="2320925"/>
          </a:xfrm>
          <a:prstGeom prst="rect">
            <a:avLst/>
          </a:prstGeom>
          <a:noFill/>
          <a:ln w="22225">
            <a:solidFill>
              <a:schemeClr val="bg1"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</p:spTree>
    <p:custDataLst>
      <p:tags r:id="rId8"/>
    </p:custData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背景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9525"/>
            <a:ext cx="12195810" cy="68675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77838" y="550228"/>
            <a:ext cx="11241405" cy="5748020"/>
          </a:xfrm>
          <a:prstGeom prst="rect">
            <a:avLst/>
          </a:prstGeom>
          <a:solidFill>
            <a:srgbClr val="FB452E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9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4203383" y="2973705"/>
            <a:ext cx="3864610" cy="9099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48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点击输入标题</a:t>
            </a:r>
            <a:endParaRPr lang="zh-CN" altLang="zh-CN" sz="48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691573" y="2413635"/>
            <a:ext cx="4813935" cy="2320925"/>
          </a:xfrm>
          <a:prstGeom prst="rect">
            <a:avLst/>
          </a:prstGeom>
          <a:noFill/>
          <a:ln w="22225">
            <a:solidFill>
              <a:schemeClr val="bg1"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cxnSp>
        <p:nvCxnSpPr>
          <p:cNvPr id="17" name="直接连接符 16"/>
          <p:cNvCxnSpPr/>
          <p:nvPr/>
        </p:nvCxnSpPr>
        <p:spPr>
          <a:xfrm>
            <a:off x="5799455" y="2935605"/>
            <a:ext cx="6731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5799455" y="4192905"/>
            <a:ext cx="67310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5018088" y="-9525"/>
            <a:ext cx="0" cy="2359025"/>
          </a:xfrm>
          <a:prstGeom prst="straightConnector1">
            <a:avLst/>
          </a:prstGeom>
          <a:ln w="2222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7177088" y="-9525"/>
            <a:ext cx="0" cy="2359025"/>
          </a:xfrm>
          <a:prstGeom prst="straightConnector1">
            <a:avLst/>
          </a:prstGeom>
          <a:ln w="2222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背景"/>
          <p:cNvPicPr>
            <a:picLocks noChangeAspect="1"/>
          </p:cNvPicPr>
          <p:nvPr/>
        </p:nvPicPr>
        <p:blipFill>
          <a:blip r:embed="rId1"/>
          <a:srcRect l="6314" t="39205" r="47034" b="33102"/>
          <a:stretch>
            <a:fillRect/>
          </a:stretch>
        </p:blipFill>
        <p:spPr>
          <a:xfrm>
            <a:off x="711835" y="3096260"/>
            <a:ext cx="5718810" cy="19018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430645" y="683260"/>
            <a:ext cx="5262880" cy="5748020"/>
          </a:xfrm>
          <a:prstGeom prst="rect">
            <a:avLst/>
          </a:prstGeom>
          <a:solidFill>
            <a:srgbClr val="FB452E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7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11835" y="683260"/>
            <a:ext cx="3528695" cy="7575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3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3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8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11835" y="1426210"/>
            <a:ext cx="5463540" cy="11652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4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 点击此处输入文本内容 点击此处输入文本内容 点击此处输入文本内容</a:t>
            </a:r>
            <a:endParaRPr lang="zh-CN" altLang="zh-CN" sz="14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4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6916420" y="212090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6916420" y="2581275"/>
            <a:ext cx="4479925" cy="671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753860" y="2319655"/>
            <a:ext cx="149860" cy="1498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9" name="副标题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6916420" y="325120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0" name="副标题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6916420" y="3711575"/>
            <a:ext cx="4479925" cy="671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6753860" y="3449955"/>
            <a:ext cx="149860" cy="1498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2" name="副标题 2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6916420" y="438277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3" name="副标题 2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6916420" y="4843145"/>
            <a:ext cx="4479925" cy="671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753860" y="4581525"/>
            <a:ext cx="149860" cy="1498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10"/>
    </p:custData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 descr="背景"/>
          <p:cNvPicPr>
            <a:picLocks noChangeAspect="1"/>
          </p:cNvPicPr>
          <p:nvPr/>
        </p:nvPicPr>
        <p:blipFill>
          <a:blip r:embed="rId1"/>
          <a:srcRect t="47896" b="47897"/>
          <a:stretch>
            <a:fillRect/>
          </a:stretch>
        </p:blipFill>
        <p:spPr>
          <a:xfrm>
            <a:off x="-1270" y="4587875"/>
            <a:ext cx="7009765" cy="288925"/>
          </a:xfrm>
          <a:prstGeom prst="rect">
            <a:avLst/>
          </a:prstGeom>
        </p:spPr>
      </p:pic>
      <p:pic>
        <p:nvPicPr>
          <p:cNvPr id="2" name="图片 1" descr="背景"/>
          <p:cNvPicPr>
            <a:picLocks noChangeAspect="1"/>
          </p:cNvPicPr>
          <p:nvPr/>
        </p:nvPicPr>
        <p:blipFill>
          <a:blip r:embed="rId1"/>
          <a:srcRect l="64931" t="37291" b="27924"/>
          <a:stretch>
            <a:fillRect/>
          </a:stretch>
        </p:blipFill>
        <p:spPr>
          <a:xfrm>
            <a:off x="7008495" y="1426210"/>
            <a:ext cx="4298950" cy="238887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009130" y="3459480"/>
            <a:ext cx="4311015" cy="2305050"/>
          </a:xfrm>
          <a:prstGeom prst="rect">
            <a:avLst/>
          </a:prstGeom>
          <a:solidFill>
            <a:srgbClr val="FB452E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13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7359015" y="4378960"/>
            <a:ext cx="3623945" cy="10890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</a:pP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9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1105535" y="2154555"/>
            <a:ext cx="3528695" cy="7575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3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3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0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105535" y="2897505"/>
            <a:ext cx="5463540" cy="11652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4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 点击此处输入文本内容 点击此处输入文本内容 点击此处输入文本内容</a:t>
            </a:r>
            <a:endParaRPr lang="zh-CN" altLang="zh-CN" sz="14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背景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9525"/>
            <a:ext cx="12195810" cy="68675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77838" y="550228"/>
            <a:ext cx="11241405" cy="5748020"/>
          </a:xfrm>
          <a:prstGeom prst="rect">
            <a:avLst/>
          </a:prstGeom>
          <a:solidFill>
            <a:srgbClr val="FB452E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9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4203383" y="2973705"/>
            <a:ext cx="3864610" cy="9099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48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点击输入标题</a:t>
            </a:r>
            <a:endParaRPr lang="zh-CN" altLang="zh-CN" sz="48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691573" y="2413635"/>
            <a:ext cx="4813935" cy="2320925"/>
          </a:xfrm>
          <a:prstGeom prst="rect">
            <a:avLst/>
          </a:prstGeom>
          <a:noFill/>
          <a:ln w="22225">
            <a:solidFill>
              <a:schemeClr val="bg1"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cxnSp>
        <p:nvCxnSpPr>
          <p:cNvPr id="17" name="直接连接符 16"/>
          <p:cNvCxnSpPr/>
          <p:nvPr/>
        </p:nvCxnSpPr>
        <p:spPr>
          <a:xfrm>
            <a:off x="5799455" y="2935605"/>
            <a:ext cx="6731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5799455" y="4192905"/>
            <a:ext cx="67310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5018088" y="-9525"/>
            <a:ext cx="0" cy="2359025"/>
          </a:xfrm>
          <a:prstGeom prst="straightConnector1">
            <a:avLst/>
          </a:prstGeom>
          <a:ln w="2222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7177088" y="-9525"/>
            <a:ext cx="0" cy="2359025"/>
          </a:xfrm>
          <a:prstGeom prst="straightConnector1">
            <a:avLst/>
          </a:prstGeom>
          <a:ln w="2222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背景"/>
          <p:cNvPicPr>
            <a:picLocks noChangeAspect="1"/>
          </p:cNvPicPr>
          <p:nvPr/>
        </p:nvPicPr>
        <p:blipFill>
          <a:blip r:embed="rId1"/>
          <a:srcRect t="47896"/>
          <a:stretch>
            <a:fillRect/>
          </a:stretch>
        </p:blipFill>
        <p:spPr>
          <a:xfrm>
            <a:off x="4445" y="2898775"/>
            <a:ext cx="12195175" cy="35782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92760" y="3089910"/>
            <a:ext cx="11218545" cy="2960370"/>
          </a:xfrm>
          <a:prstGeom prst="rect">
            <a:avLst/>
          </a:prstGeom>
          <a:solidFill>
            <a:srgbClr val="FB452E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22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404620" y="370967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3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1404620" y="4170045"/>
            <a:ext cx="2765425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188085" y="3907790"/>
            <a:ext cx="149860" cy="1498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857115" y="369951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7" name="副标题 2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4857115" y="4159885"/>
            <a:ext cx="2765425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640580" y="3897630"/>
            <a:ext cx="149860" cy="1498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5" name="副标题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8319770" y="3689350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6" name="副标题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8319770" y="4149725"/>
            <a:ext cx="2765425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103235" y="3887470"/>
            <a:ext cx="149860" cy="1498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" name="副标题 2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638175" y="886460"/>
            <a:ext cx="3528695" cy="7575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3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3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5" name="副标题 2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638175" y="1629410"/>
            <a:ext cx="10847705" cy="11652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4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 点击此处输入文本内容 点击此处输入文本内容 点击此处输入文本内容</a:t>
            </a:r>
            <a:endParaRPr lang="zh-CN" altLang="zh-CN" sz="14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custDataLst>
      <p:tags r:id="rId10"/>
    </p:custData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背景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/>
                </a14:imgProps>
              </a:ext>
            </a:extLst>
          </a:blip>
          <a:srcRect l="19668" t="3605" r="25377" b="4281"/>
          <a:stretch>
            <a:fillRect/>
          </a:stretch>
        </p:blipFill>
        <p:spPr>
          <a:xfrm>
            <a:off x="4199255" y="2660015"/>
            <a:ext cx="3467100" cy="3272790"/>
          </a:xfrm>
          <a:prstGeom prst="diamond">
            <a:avLst/>
          </a:prstGeom>
        </p:spPr>
      </p:pic>
      <p:sp>
        <p:nvSpPr>
          <p:cNvPr id="7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1417955" y="650240"/>
            <a:ext cx="3528695" cy="7575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3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3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8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417955" y="1322705"/>
            <a:ext cx="9411335" cy="851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4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 点击此处输入文本内容 点击此处输入文本内容 点击此处输入文本内容 点击此处输入文本内容 点击此处输入文本内容</a:t>
            </a:r>
            <a:endParaRPr lang="zh-CN" altLang="zh-CN" sz="14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0" name="副标题 2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7682865" y="4560888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7" name="副标题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7682865" y="5020945"/>
            <a:ext cx="2765425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7466330" y="4721225"/>
            <a:ext cx="149860" cy="149860"/>
          </a:xfrm>
          <a:prstGeom prst="ellipse">
            <a:avLst/>
          </a:prstGeom>
          <a:solidFill>
            <a:srgbClr val="CA6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CA606A"/>
              </a:solidFill>
            </a:endParaRPr>
          </a:p>
        </p:txBody>
      </p:sp>
      <p:sp>
        <p:nvSpPr>
          <p:cNvPr id="25" name="副标题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7682865" y="2930525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6" name="副标题 2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7682865" y="3390900"/>
            <a:ext cx="2765425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7466330" y="3128645"/>
            <a:ext cx="149860" cy="149860"/>
          </a:xfrm>
          <a:prstGeom prst="ellipse">
            <a:avLst/>
          </a:prstGeom>
          <a:solidFill>
            <a:srgbClr val="CA6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CA606A"/>
              </a:solidFill>
            </a:endParaRPr>
          </a:p>
        </p:txBody>
      </p:sp>
      <p:sp>
        <p:nvSpPr>
          <p:cNvPr id="16" name="副标题 2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2332990" y="2930525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9" name="副标题 2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1723390" y="3429000"/>
            <a:ext cx="2765425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148455" y="3128645"/>
            <a:ext cx="149860" cy="149860"/>
          </a:xfrm>
          <a:prstGeom prst="ellipse">
            <a:avLst/>
          </a:prstGeom>
          <a:solidFill>
            <a:srgbClr val="CA6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CA606A"/>
              </a:solidFill>
            </a:endParaRPr>
          </a:p>
        </p:txBody>
      </p:sp>
      <p:sp>
        <p:nvSpPr>
          <p:cNvPr id="12" name="副标题 2"/>
          <p:cNvSpPr>
            <a:spLocks noGrp="1"/>
          </p:cNvSpPr>
          <p:nvPr>
            <p:custDataLst>
              <p:tags r:id="rId11"/>
            </p:custDataLst>
          </p:nvPr>
        </p:nvSpPr>
        <p:spPr>
          <a:xfrm>
            <a:off x="2332990" y="4560888"/>
            <a:ext cx="3528695" cy="470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20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输入标题文本</a:t>
            </a:r>
            <a:endParaRPr lang="zh-CN" altLang="zh-CN" sz="20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3" name="副标题 2"/>
          <p:cNvSpPr>
            <a:spLocks noGrp="1"/>
          </p:cNvSpPr>
          <p:nvPr>
            <p:custDataLst>
              <p:tags r:id="rId12"/>
            </p:custDataLst>
          </p:nvPr>
        </p:nvSpPr>
        <p:spPr>
          <a:xfrm>
            <a:off x="1723390" y="5020945"/>
            <a:ext cx="2765425" cy="8864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1200" dirty="0">
                <a:solidFill>
                  <a:srgbClr val="CA606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点击此处输入文本内容 点击此处输入文本内容 点击此处输入文本内容 点击此处输入文本内容</a:t>
            </a:r>
            <a:endParaRPr lang="zh-CN" altLang="zh-CN" sz="1200" dirty="0">
              <a:solidFill>
                <a:srgbClr val="CA606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4148455" y="4721225"/>
            <a:ext cx="149860" cy="149860"/>
          </a:xfrm>
          <a:prstGeom prst="ellipse">
            <a:avLst/>
          </a:prstGeom>
          <a:solidFill>
            <a:srgbClr val="CA6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CA606A"/>
              </a:solidFill>
            </a:endParaRPr>
          </a:p>
        </p:txBody>
      </p:sp>
    </p:spTree>
    <p:custDataLst>
      <p:tags r:id="rId13"/>
    </p:custData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背景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9525"/>
            <a:ext cx="12195810" cy="686752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77838" y="550228"/>
            <a:ext cx="11241405" cy="5748020"/>
          </a:xfrm>
          <a:prstGeom prst="rect">
            <a:avLst/>
          </a:prstGeom>
          <a:solidFill>
            <a:srgbClr val="FB452E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sp>
        <p:nvSpPr>
          <p:cNvPr id="9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4203383" y="2973705"/>
            <a:ext cx="3864610" cy="9099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ts val="0"/>
              </a:spcBef>
            </a:pPr>
            <a:r>
              <a:rPr lang="zh-CN" altLang="zh-CN" sz="48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点击输入标题</a:t>
            </a:r>
            <a:endParaRPr lang="zh-CN" altLang="zh-CN" sz="48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691573" y="2413635"/>
            <a:ext cx="4813935" cy="2320925"/>
          </a:xfrm>
          <a:prstGeom prst="rect">
            <a:avLst/>
          </a:prstGeom>
          <a:noFill/>
          <a:ln w="22225">
            <a:solidFill>
              <a:schemeClr val="bg1"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    </a:t>
            </a:r>
            <a:endParaRPr lang="en-US" altLang="zh-CN"/>
          </a:p>
        </p:txBody>
      </p:sp>
      <p:cxnSp>
        <p:nvCxnSpPr>
          <p:cNvPr id="17" name="直接连接符 16"/>
          <p:cNvCxnSpPr/>
          <p:nvPr/>
        </p:nvCxnSpPr>
        <p:spPr>
          <a:xfrm>
            <a:off x="5799455" y="2935605"/>
            <a:ext cx="6731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5799455" y="4192905"/>
            <a:ext cx="67310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5018088" y="-9525"/>
            <a:ext cx="0" cy="2359025"/>
          </a:xfrm>
          <a:prstGeom prst="straightConnector1">
            <a:avLst/>
          </a:prstGeom>
          <a:ln w="2222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7177088" y="-9525"/>
            <a:ext cx="0" cy="2359025"/>
          </a:xfrm>
          <a:prstGeom prst="straightConnector1">
            <a:avLst/>
          </a:prstGeom>
          <a:ln w="2222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  <p:transition/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7308"/>
</p:tagLst>
</file>

<file path=ppt/tags/tag10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11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12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13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14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15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16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17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18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19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7308"/>
</p:tagLst>
</file>

<file path=ppt/tags/tag20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21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22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23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24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25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26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27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28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29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7308"/>
  <p:tag name="KSO_WM_TEMPLATE_THUMBS_INDEX" val="1、2、3、6、8、10、11、12、15"/>
</p:tagLst>
</file>

<file path=ppt/tags/tag30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31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32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33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34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35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36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37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38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39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4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40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41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42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43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44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45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46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47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48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49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5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50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51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52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53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54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55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56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57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58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59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6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60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61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62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63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64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65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66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67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68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69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7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70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71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72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73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74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75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76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77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78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79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8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  <p:tag name="KSO_WM_SLIDE_MODEL_TYPE" val="cover"/>
</p:tagLst>
</file>

<file path=ppt/tags/tag80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81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82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83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84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85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86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87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88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89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9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90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91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92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93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94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95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96.xml><?xml version="1.0" encoding="utf-8"?>
<p:tagLst xmlns:p="http://schemas.openxmlformats.org/presentationml/2006/main">
  <p:tag name="KSO_WM_TEMPLATE_CATEGORY" val="custom"/>
  <p:tag name="KSO_WM_TEMPLATE_INDEX" val="20187308"/>
  <p:tag name="KSO_WM_TAG_VERSION" val="1.0"/>
  <p:tag name="KSO_WM_UNIT_TYPE" val="b"/>
  <p:tag name="KSO_WM_UNIT_INDEX" val="1"/>
  <p:tag name="KSO_WM_UNIT_ID" val="custom20187308_1*b*1"/>
  <p:tag name="KSO_WM_UNIT_LAYERLEVEL" val="1"/>
  <p:tag name="KSO_WM_UNIT_VALUE" val="156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 name and title here"/>
</p:tagLst>
</file>

<file path=ppt/tags/tag97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  <p:tag name="KSO_WM_SLIDE_MODEL_TYPE" val="cover"/>
</p:tagLst>
</file>

<file path=ppt/theme/theme1.xml><?xml version="1.0" encoding="utf-8"?>
<a:theme xmlns:a="http://schemas.openxmlformats.org/drawingml/2006/main" name="Office 主题​​">
  <a:themeElements>
    <a:clrScheme name="2019空白演示文档">
      <a:dk1>
        <a:srgbClr val="000000"/>
      </a:dk1>
      <a:lt1>
        <a:srgbClr val="FFFFFF"/>
      </a:lt1>
      <a:dk2>
        <a:srgbClr val="E6E4E4"/>
      </a:dk2>
      <a:lt2>
        <a:srgbClr val="FFFFFF"/>
      </a:lt2>
      <a:accent1>
        <a:srgbClr val="477DEA"/>
      </a:accent1>
      <a:accent2>
        <a:srgbClr val="9B9B9B"/>
      </a:accent2>
      <a:accent3>
        <a:srgbClr val="F3B745"/>
      </a:accent3>
      <a:accent4>
        <a:srgbClr val="477EE7"/>
      </a:accent4>
      <a:accent5>
        <a:srgbClr val="4BA151"/>
      </a:accent5>
      <a:accent6>
        <a:srgbClr val="E9403C"/>
      </a:accent6>
      <a:hlink>
        <a:srgbClr val="0563C1"/>
      </a:hlink>
      <a:folHlink>
        <a:srgbClr val="954D72"/>
      </a:folHlink>
    </a:clrScheme>
    <a:fontScheme name="2019空白演示文档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2509</Words>
  <Application>WPS 演示</Application>
  <PresentationFormat>宽屏</PresentationFormat>
  <Paragraphs>215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Arial</vt:lpstr>
      <vt:lpstr>宋体</vt:lpstr>
      <vt:lpstr>Wingdings</vt:lpstr>
      <vt:lpstr>黑体</vt:lpstr>
      <vt:lpstr>微软雅黑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kingsoft</dc:creator>
  <cp:lastModifiedBy>沙皮</cp:lastModifiedBy>
  <cp:revision>1707</cp:revision>
  <dcterms:created xsi:type="dcterms:W3CDTF">2017-08-03T09:01:00Z</dcterms:created>
  <dcterms:modified xsi:type="dcterms:W3CDTF">2019-11-22T06:50:32Z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2052-11.1.0.9175</vt:lpwstr>
  </property>
  <property fmtid="{D5CDD505-2E9C-101B-9397-08002B2CF9AE}" pid="3" name="KSORubyTemplateID">
    <vt:lpwstr>13</vt:lpwstr>
  </property>
</Properties>
</file>

<file path=docProps/thumbnail.jpeg>
</file>